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3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2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1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8065B-7289-4B68-AFEB-053B6A292222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649B-76AA-4D3C-88CD-82AA0788F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7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1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0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2023-04-26T00:50:42Z</dcterms:created>
  <dcterms:modified xsi:type="dcterms:W3CDTF">2023-04-26T00:51:46Z</dcterms:modified>
</cp:coreProperties>
</file>